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8" r:id="rId3"/>
    <p:sldId id="259" r:id="rId4"/>
    <p:sldId id="257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643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AF33A0-EF3D-4A70-AABC-CC0878F82788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4A9D846E-504A-409C-BCC7-510C5F9A88AE}">
      <dgm:prSet phldrT="[Text]"/>
      <dgm:spPr/>
      <dgm:t>
        <a:bodyPr/>
        <a:lstStyle/>
        <a:p>
          <a:endParaRPr lang="en-US" dirty="0"/>
        </a:p>
      </dgm:t>
    </dgm:pt>
    <dgm:pt modelId="{50FF6A2A-A1DF-4797-8D0D-4A3BE0CB4E57}" type="parTrans" cxnId="{F6ED418D-C4A5-4D14-85F3-9AF03A8C0A92}">
      <dgm:prSet/>
      <dgm:spPr/>
      <dgm:t>
        <a:bodyPr/>
        <a:lstStyle/>
        <a:p>
          <a:endParaRPr lang="en-US"/>
        </a:p>
      </dgm:t>
    </dgm:pt>
    <dgm:pt modelId="{6408ACFD-45BF-497B-A259-C2CB276E8DC8}" type="sibTrans" cxnId="{F6ED418D-C4A5-4D14-85F3-9AF03A8C0A92}">
      <dgm:prSet/>
      <dgm:spPr/>
      <dgm:t>
        <a:bodyPr/>
        <a:lstStyle/>
        <a:p>
          <a:endParaRPr lang="en-US"/>
        </a:p>
      </dgm:t>
    </dgm:pt>
    <dgm:pt modelId="{EE789037-3B50-4FDB-A1A4-738BE569D836}">
      <dgm:prSet phldrT="[Text]"/>
      <dgm:spPr/>
      <dgm:t>
        <a:bodyPr/>
        <a:lstStyle/>
        <a:p>
          <a:endParaRPr lang="en-US" dirty="0"/>
        </a:p>
      </dgm:t>
    </dgm:pt>
    <dgm:pt modelId="{841D72D0-744F-4B44-B4FE-78BFE2EA740B}" type="parTrans" cxnId="{00C461B1-D58D-4775-BCE0-5F435E4238C4}">
      <dgm:prSet/>
      <dgm:spPr/>
      <dgm:t>
        <a:bodyPr/>
        <a:lstStyle/>
        <a:p>
          <a:endParaRPr lang="en-US"/>
        </a:p>
      </dgm:t>
    </dgm:pt>
    <dgm:pt modelId="{6EA15E87-BF18-4DD8-B964-A77E57D47349}" type="sibTrans" cxnId="{00C461B1-D58D-4775-BCE0-5F435E4238C4}">
      <dgm:prSet/>
      <dgm:spPr/>
      <dgm:t>
        <a:bodyPr/>
        <a:lstStyle/>
        <a:p>
          <a:endParaRPr lang="en-US"/>
        </a:p>
      </dgm:t>
    </dgm:pt>
    <dgm:pt modelId="{64A8C23C-265B-45E4-8C5B-422BCCED3A5D}">
      <dgm:prSet phldrT="[Text]"/>
      <dgm:spPr/>
      <dgm:t>
        <a:bodyPr/>
        <a:lstStyle/>
        <a:p>
          <a:endParaRPr lang="en-US" dirty="0"/>
        </a:p>
      </dgm:t>
    </dgm:pt>
    <dgm:pt modelId="{E4AE5E58-492A-439A-9CBF-642CB9A34A66}" type="parTrans" cxnId="{34F9A34F-721A-4BA6-80A1-62CAD8378F36}">
      <dgm:prSet/>
      <dgm:spPr/>
      <dgm:t>
        <a:bodyPr/>
        <a:lstStyle/>
        <a:p>
          <a:endParaRPr lang="en-US"/>
        </a:p>
      </dgm:t>
    </dgm:pt>
    <dgm:pt modelId="{327FFEF5-F37C-45F8-9B21-70EB65018C94}" type="sibTrans" cxnId="{34F9A34F-721A-4BA6-80A1-62CAD8378F36}">
      <dgm:prSet/>
      <dgm:spPr/>
      <dgm:t>
        <a:bodyPr/>
        <a:lstStyle/>
        <a:p>
          <a:endParaRPr lang="en-US"/>
        </a:p>
      </dgm:t>
    </dgm:pt>
    <dgm:pt modelId="{F1C3B419-BFAE-4169-8D2F-B3D46F8B1B25}">
      <dgm:prSet phldrT="[Text]"/>
      <dgm:spPr/>
      <dgm:t>
        <a:bodyPr/>
        <a:lstStyle/>
        <a:p>
          <a:endParaRPr lang="en-US" dirty="0"/>
        </a:p>
      </dgm:t>
    </dgm:pt>
    <dgm:pt modelId="{1C7375AB-2585-4C7B-B9CF-C347066E97BD}" type="parTrans" cxnId="{055BF669-66F6-439C-87B0-E7B0AF1D0D2B}">
      <dgm:prSet/>
      <dgm:spPr/>
      <dgm:t>
        <a:bodyPr/>
        <a:lstStyle/>
        <a:p>
          <a:endParaRPr lang="en-US"/>
        </a:p>
      </dgm:t>
    </dgm:pt>
    <dgm:pt modelId="{204181D8-98BC-4EC3-9BEB-26050340E063}" type="sibTrans" cxnId="{055BF669-66F6-439C-87B0-E7B0AF1D0D2B}">
      <dgm:prSet/>
      <dgm:spPr/>
      <dgm:t>
        <a:bodyPr/>
        <a:lstStyle/>
        <a:p>
          <a:endParaRPr lang="en-US"/>
        </a:p>
      </dgm:t>
    </dgm:pt>
    <dgm:pt modelId="{BA2EB3ED-A5D2-4F98-93B2-CE5713AD5A21}">
      <dgm:prSet phldrT="[Text]"/>
      <dgm:spPr/>
      <dgm:t>
        <a:bodyPr/>
        <a:lstStyle/>
        <a:p>
          <a:endParaRPr lang="en-US" dirty="0"/>
        </a:p>
      </dgm:t>
    </dgm:pt>
    <dgm:pt modelId="{A72CC8CC-C777-42A8-9888-38994C6AE50E}" type="parTrans" cxnId="{8A3A223F-4085-4237-9D64-C31D19963985}">
      <dgm:prSet/>
      <dgm:spPr/>
      <dgm:t>
        <a:bodyPr/>
        <a:lstStyle/>
        <a:p>
          <a:endParaRPr lang="en-US"/>
        </a:p>
      </dgm:t>
    </dgm:pt>
    <dgm:pt modelId="{43A6C5E8-A4FE-4EBC-97E4-6C0060EDAF68}" type="sibTrans" cxnId="{8A3A223F-4085-4237-9D64-C31D19963985}">
      <dgm:prSet/>
      <dgm:spPr/>
      <dgm:t>
        <a:bodyPr/>
        <a:lstStyle/>
        <a:p>
          <a:endParaRPr lang="en-US"/>
        </a:p>
      </dgm:t>
    </dgm:pt>
    <dgm:pt modelId="{4507AE11-B624-420C-AD47-4BD3F92BB1D4}">
      <dgm:prSet phldrT="[Text]"/>
      <dgm:spPr/>
      <dgm:t>
        <a:bodyPr/>
        <a:lstStyle/>
        <a:p>
          <a:endParaRPr lang="en-US" dirty="0"/>
        </a:p>
      </dgm:t>
    </dgm:pt>
    <dgm:pt modelId="{141BB69F-9112-4316-9428-EEB225B53656}" type="parTrans" cxnId="{513BA1F7-4F65-4A48-BBA5-81CFE9D123E4}">
      <dgm:prSet/>
      <dgm:spPr/>
      <dgm:t>
        <a:bodyPr/>
        <a:lstStyle/>
        <a:p>
          <a:endParaRPr lang="en-US"/>
        </a:p>
      </dgm:t>
    </dgm:pt>
    <dgm:pt modelId="{3DEEF504-0CCA-4056-885E-05F6FDB2BB68}" type="sibTrans" cxnId="{513BA1F7-4F65-4A48-BBA5-81CFE9D123E4}">
      <dgm:prSet/>
      <dgm:spPr/>
      <dgm:t>
        <a:bodyPr/>
        <a:lstStyle/>
        <a:p>
          <a:endParaRPr lang="en-US"/>
        </a:p>
      </dgm:t>
    </dgm:pt>
    <dgm:pt modelId="{CFD8BBEC-5DCA-40A8-8652-55A8F84B374D}">
      <dgm:prSet phldrT="[Text]"/>
      <dgm:spPr/>
      <dgm:t>
        <a:bodyPr/>
        <a:lstStyle/>
        <a:p>
          <a:r>
            <a:rPr lang="en-US" dirty="0" smtClean="0"/>
            <a:t>HUMAN BEINGS</a:t>
          </a:r>
          <a:endParaRPr lang="en-US" dirty="0"/>
        </a:p>
      </dgm:t>
    </dgm:pt>
    <dgm:pt modelId="{92CADAD8-2B94-4C15-B50F-EFDE9AE3177E}" type="parTrans" cxnId="{BFF4CFE3-4BE4-4788-9C9F-271C27B4CE8A}">
      <dgm:prSet/>
      <dgm:spPr/>
      <dgm:t>
        <a:bodyPr/>
        <a:lstStyle/>
        <a:p>
          <a:endParaRPr lang="en-US"/>
        </a:p>
      </dgm:t>
    </dgm:pt>
    <dgm:pt modelId="{7455BAC8-C201-4152-B723-0BC6BA10055B}" type="sibTrans" cxnId="{BFF4CFE3-4BE4-4788-9C9F-271C27B4CE8A}">
      <dgm:prSet/>
      <dgm:spPr/>
      <dgm:t>
        <a:bodyPr/>
        <a:lstStyle/>
        <a:p>
          <a:endParaRPr lang="en-US"/>
        </a:p>
      </dgm:t>
    </dgm:pt>
    <dgm:pt modelId="{B4B32F10-7E4C-42F8-BBEF-8EBC78848FFC}">
      <dgm:prSet phldrT="[Text]"/>
      <dgm:spPr/>
      <dgm:t>
        <a:bodyPr/>
        <a:lstStyle/>
        <a:p>
          <a:endParaRPr lang="en-US" dirty="0"/>
        </a:p>
      </dgm:t>
    </dgm:pt>
    <dgm:pt modelId="{1052551E-D943-4A5F-8A67-6D8A11B4F815}" type="parTrans" cxnId="{9D5348FD-0B21-450D-B436-4853E2CAB363}">
      <dgm:prSet/>
      <dgm:spPr/>
      <dgm:t>
        <a:bodyPr/>
        <a:lstStyle/>
        <a:p>
          <a:endParaRPr lang="en-US"/>
        </a:p>
      </dgm:t>
    </dgm:pt>
    <dgm:pt modelId="{4F8387DB-531A-44D1-925A-F3333F0BF641}" type="sibTrans" cxnId="{9D5348FD-0B21-450D-B436-4853E2CAB363}">
      <dgm:prSet/>
      <dgm:spPr/>
      <dgm:t>
        <a:bodyPr/>
        <a:lstStyle/>
        <a:p>
          <a:endParaRPr lang="en-US"/>
        </a:p>
      </dgm:t>
    </dgm:pt>
    <dgm:pt modelId="{86329FEE-C318-42B9-A0F3-71308A0769A8}">
      <dgm:prSet phldrT="[Text]"/>
      <dgm:spPr/>
      <dgm:t>
        <a:bodyPr/>
        <a:lstStyle/>
        <a:p>
          <a:endParaRPr lang="en-US" dirty="0"/>
        </a:p>
      </dgm:t>
    </dgm:pt>
    <dgm:pt modelId="{7A2EE11B-BDED-4C3D-8B0D-481CE1FD732F}" type="parTrans" cxnId="{D30A7AF9-719D-46B4-8658-4F5A95865DE3}">
      <dgm:prSet/>
      <dgm:spPr/>
      <dgm:t>
        <a:bodyPr/>
        <a:lstStyle/>
        <a:p>
          <a:endParaRPr lang="en-US"/>
        </a:p>
      </dgm:t>
    </dgm:pt>
    <dgm:pt modelId="{132A6FAA-E875-42E6-B963-088D2A56076B}" type="sibTrans" cxnId="{D30A7AF9-719D-46B4-8658-4F5A95865DE3}">
      <dgm:prSet/>
      <dgm:spPr/>
      <dgm:t>
        <a:bodyPr/>
        <a:lstStyle/>
        <a:p>
          <a:endParaRPr lang="en-US"/>
        </a:p>
      </dgm:t>
    </dgm:pt>
    <dgm:pt modelId="{CC296F75-2D1E-4F10-BF39-6CE58BE6EB58}">
      <dgm:prSet phldrT="[Text]"/>
      <dgm:spPr/>
      <dgm:t>
        <a:bodyPr/>
        <a:lstStyle/>
        <a:p>
          <a:endParaRPr lang="en-US" dirty="0"/>
        </a:p>
      </dgm:t>
    </dgm:pt>
    <dgm:pt modelId="{9C4C19C5-83B2-4626-9117-2F32A1504BFB}" type="sibTrans" cxnId="{89B002A0-8BE5-44D1-93A0-8F76121CEF13}">
      <dgm:prSet/>
      <dgm:spPr/>
      <dgm:t>
        <a:bodyPr/>
        <a:lstStyle/>
        <a:p>
          <a:endParaRPr lang="en-US"/>
        </a:p>
      </dgm:t>
    </dgm:pt>
    <dgm:pt modelId="{6EF932C4-5409-4FC2-862A-E2B439066A10}" type="parTrans" cxnId="{89B002A0-8BE5-44D1-93A0-8F76121CEF13}">
      <dgm:prSet/>
      <dgm:spPr/>
      <dgm:t>
        <a:bodyPr/>
        <a:lstStyle/>
        <a:p>
          <a:endParaRPr lang="en-US"/>
        </a:p>
      </dgm:t>
    </dgm:pt>
    <dgm:pt modelId="{9104DF9C-7000-458F-893E-389EFE8997BE}" type="pres">
      <dgm:prSet presAssocID="{6BAF33A0-EF3D-4A70-AABC-CC0878F82788}" presName="Name0" presStyleCnt="0">
        <dgm:presLayoutVars>
          <dgm:dir/>
          <dgm:animLvl val="lvl"/>
          <dgm:resizeHandles val="exact"/>
        </dgm:presLayoutVars>
      </dgm:prSet>
      <dgm:spPr/>
    </dgm:pt>
    <dgm:pt modelId="{ED8F527A-E1A7-4742-85A6-33CA7C1C2B9F}" type="pres">
      <dgm:prSet presAssocID="{4A9D846E-504A-409C-BCC7-510C5F9A88AE}" presName="Name8" presStyleCnt="0"/>
      <dgm:spPr/>
    </dgm:pt>
    <dgm:pt modelId="{39AAE517-DB5A-4513-8437-C18AC62568DA}" type="pres">
      <dgm:prSet presAssocID="{4A9D846E-504A-409C-BCC7-510C5F9A88AE}" presName="level" presStyleLbl="node1" presStyleIdx="0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3164CA-2E28-48EC-BC0A-70BBF2424C54}" type="pres">
      <dgm:prSet presAssocID="{4A9D846E-504A-409C-BCC7-510C5F9A88A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7D5EFE-D196-4B72-ACF3-68CFBA628D7B}" type="pres">
      <dgm:prSet presAssocID="{EE789037-3B50-4FDB-A1A4-738BE569D836}" presName="Name8" presStyleCnt="0"/>
      <dgm:spPr/>
    </dgm:pt>
    <dgm:pt modelId="{9C1E8A33-F9B7-45CC-8859-38794E5AFACA}" type="pres">
      <dgm:prSet presAssocID="{EE789037-3B50-4FDB-A1A4-738BE569D836}" presName="level" presStyleLbl="node1" presStyleIdx="1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2B9FB3-E529-41E7-8402-DA64145F590D}" type="pres">
      <dgm:prSet presAssocID="{EE789037-3B50-4FDB-A1A4-738BE569D83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4AA28A-B7BE-4143-A4EF-F46A9ACF01C0}" type="pres">
      <dgm:prSet presAssocID="{64A8C23C-265B-45E4-8C5B-422BCCED3A5D}" presName="Name8" presStyleCnt="0"/>
      <dgm:spPr/>
    </dgm:pt>
    <dgm:pt modelId="{ED0E9480-64C3-41CC-B26F-004AED30B5F4}" type="pres">
      <dgm:prSet presAssocID="{64A8C23C-265B-45E4-8C5B-422BCCED3A5D}" presName="level" presStyleLbl="node1" presStyleIdx="2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8D4B00-D780-4763-8860-27CCAE9781AB}" type="pres">
      <dgm:prSet presAssocID="{64A8C23C-265B-45E4-8C5B-422BCCED3A5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854416-1C8A-42B7-BDA7-FDBBB2799AFB}" type="pres">
      <dgm:prSet presAssocID="{F1C3B419-BFAE-4169-8D2F-B3D46F8B1B25}" presName="Name8" presStyleCnt="0"/>
      <dgm:spPr/>
    </dgm:pt>
    <dgm:pt modelId="{F22B4C27-B840-4F01-9EFF-1949A06FFC07}" type="pres">
      <dgm:prSet presAssocID="{F1C3B419-BFAE-4169-8D2F-B3D46F8B1B25}" presName="level" presStyleLbl="node1" presStyleIdx="3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A0291C-6D63-4118-834E-5FA7BFD85EFC}" type="pres">
      <dgm:prSet presAssocID="{F1C3B419-BFAE-4169-8D2F-B3D46F8B1B2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3371F8-71F9-4023-BBE9-B21F12C73853}" type="pres">
      <dgm:prSet presAssocID="{BA2EB3ED-A5D2-4F98-93B2-CE5713AD5A21}" presName="Name8" presStyleCnt="0"/>
      <dgm:spPr/>
    </dgm:pt>
    <dgm:pt modelId="{E5DD889D-4F85-476F-83EE-C093EB0E63EA}" type="pres">
      <dgm:prSet presAssocID="{BA2EB3ED-A5D2-4F98-93B2-CE5713AD5A21}" presName="level" presStyleLbl="node1" presStyleIdx="4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E453D4-CAF3-45F5-9F0F-BD3C6B3F54C1}" type="pres">
      <dgm:prSet presAssocID="{BA2EB3ED-A5D2-4F98-93B2-CE5713AD5A21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A91650-1BD6-416B-A6D7-A866C8091670}" type="pres">
      <dgm:prSet presAssocID="{4507AE11-B624-420C-AD47-4BD3F92BB1D4}" presName="Name8" presStyleCnt="0"/>
      <dgm:spPr/>
    </dgm:pt>
    <dgm:pt modelId="{AC063DA6-849A-406B-81EC-3F3D4F281FEB}" type="pres">
      <dgm:prSet presAssocID="{4507AE11-B624-420C-AD47-4BD3F92BB1D4}" presName="level" presStyleLbl="node1" presStyleIdx="5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D5C82F-DD4B-46A3-9998-D102847F1BC2}" type="pres">
      <dgm:prSet presAssocID="{4507AE11-B624-420C-AD47-4BD3F92BB1D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C07215-4641-4885-9D0F-313B8DAA9052}" type="pres">
      <dgm:prSet presAssocID="{CFD8BBEC-5DCA-40A8-8652-55A8F84B374D}" presName="Name8" presStyleCnt="0"/>
      <dgm:spPr/>
    </dgm:pt>
    <dgm:pt modelId="{8E01CB62-7BF4-4D2F-9F7E-F4AAE6C66994}" type="pres">
      <dgm:prSet presAssocID="{CFD8BBEC-5DCA-40A8-8652-55A8F84B374D}" presName="level" presStyleLbl="node1" presStyleIdx="6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26C03D-EA8A-4206-AEE5-2B4BD6899555}" type="pres">
      <dgm:prSet presAssocID="{CFD8BBEC-5DCA-40A8-8652-55A8F84B374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732C08-5E4F-47F8-8997-981B49DD2368}" type="pres">
      <dgm:prSet presAssocID="{B4B32F10-7E4C-42F8-BBEF-8EBC78848FFC}" presName="Name8" presStyleCnt="0"/>
      <dgm:spPr/>
    </dgm:pt>
    <dgm:pt modelId="{A3430749-4D9E-47D5-B0D5-F3E5CABCDBA7}" type="pres">
      <dgm:prSet presAssocID="{B4B32F10-7E4C-42F8-BBEF-8EBC78848FFC}" presName="level" presStyleLbl="node1" presStyleIdx="7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5885D92-44AD-442C-8B2F-0EE10155D931}" type="pres">
      <dgm:prSet presAssocID="{B4B32F10-7E4C-42F8-BBEF-8EBC78848FF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18FD05-F0C1-4B43-AA7F-425049183004}" type="pres">
      <dgm:prSet presAssocID="{86329FEE-C318-42B9-A0F3-71308A0769A8}" presName="Name8" presStyleCnt="0"/>
      <dgm:spPr/>
    </dgm:pt>
    <dgm:pt modelId="{0E1F6F01-B799-4656-B96A-4C7E27D00695}" type="pres">
      <dgm:prSet presAssocID="{86329FEE-C318-42B9-A0F3-71308A0769A8}" presName="level" presStyleLbl="node1" presStyleIdx="8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628F0D-DB06-4339-854D-006577A218B5}" type="pres">
      <dgm:prSet presAssocID="{86329FEE-C318-42B9-A0F3-71308A0769A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569A4C-90C6-4939-BCF5-C84CDF51603B}" type="pres">
      <dgm:prSet presAssocID="{CC296F75-2D1E-4F10-BF39-6CE58BE6EB58}" presName="Name8" presStyleCnt="0"/>
      <dgm:spPr/>
    </dgm:pt>
    <dgm:pt modelId="{43157225-CDBC-4E6E-8BAB-DF845FE5DE85}" type="pres">
      <dgm:prSet presAssocID="{CC296F75-2D1E-4F10-BF39-6CE58BE6EB58}" presName="level" presStyleLbl="node1" presStyleIdx="9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3EE4BA-73E9-477A-ACD4-BE74293C7120}" type="pres">
      <dgm:prSet presAssocID="{CC296F75-2D1E-4F10-BF39-6CE58BE6EB5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8EFB5F2-77CB-4E10-A99A-1EA1D82470D6}" type="presOf" srcId="{CFD8BBEC-5DCA-40A8-8652-55A8F84B374D}" destId="{CE26C03D-EA8A-4206-AEE5-2B4BD6899555}" srcOrd="1" destOrd="0" presId="urn:microsoft.com/office/officeart/2005/8/layout/pyramid1"/>
    <dgm:cxn modelId="{BA8642AA-8744-4312-B393-7EF76845D703}" type="presOf" srcId="{64A8C23C-265B-45E4-8C5B-422BCCED3A5D}" destId="{ED0E9480-64C3-41CC-B26F-004AED30B5F4}" srcOrd="0" destOrd="0" presId="urn:microsoft.com/office/officeart/2005/8/layout/pyramid1"/>
    <dgm:cxn modelId="{055BF669-66F6-439C-87B0-E7B0AF1D0D2B}" srcId="{6BAF33A0-EF3D-4A70-AABC-CC0878F82788}" destId="{F1C3B419-BFAE-4169-8D2F-B3D46F8B1B25}" srcOrd="3" destOrd="0" parTransId="{1C7375AB-2585-4C7B-B9CF-C347066E97BD}" sibTransId="{204181D8-98BC-4EC3-9BEB-26050340E063}"/>
    <dgm:cxn modelId="{48B7676B-B393-4FB9-9534-57CC9BD901FA}" type="presOf" srcId="{BA2EB3ED-A5D2-4F98-93B2-CE5713AD5A21}" destId="{85E453D4-CAF3-45F5-9F0F-BD3C6B3F54C1}" srcOrd="1" destOrd="0" presId="urn:microsoft.com/office/officeart/2005/8/layout/pyramid1"/>
    <dgm:cxn modelId="{98C51BF8-273C-47DA-9B58-8F3E4C2E4A4D}" type="presOf" srcId="{F1C3B419-BFAE-4169-8D2F-B3D46F8B1B25}" destId="{F22B4C27-B840-4F01-9EFF-1949A06FFC07}" srcOrd="0" destOrd="0" presId="urn:microsoft.com/office/officeart/2005/8/layout/pyramid1"/>
    <dgm:cxn modelId="{92825301-E6C9-4B0A-8095-C47A90F51FEE}" type="presOf" srcId="{6BAF33A0-EF3D-4A70-AABC-CC0878F82788}" destId="{9104DF9C-7000-458F-893E-389EFE8997BE}" srcOrd="0" destOrd="0" presId="urn:microsoft.com/office/officeart/2005/8/layout/pyramid1"/>
    <dgm:cxn modelId="{F6ED418D-C4A5-4D14-85F3-9AF03A8C0A92}" srcId="{6BAF33A0-EF3D-4A70-AABC-CC0878F82788}" destId="{4A9D846E-504A-409C-BCC7-510C5F9A88AE}" srcOrd="0" destOrd="0" parTransId="{50FF6A2A-A1DF-4797-8D0D-4A3BE0CB4E57}" sibTransId="{6408ACFD-45BF-497B-A259-C2CB276E8DC8}"/>
    <dgm:cxn modelId="{25E2D3D0-AD1F-4419-BF7C-3C52CD07FCB3}" type="presOf" srcId="{4507AE11-B624-420C-AD47-4BD3F92BB1D4}" destId="{AC063DA6-849A-406B-81EC-3F3D4F281FEB}" srcOrd="0" destOrd="0" presId="urn:microsoft.com/office/officeart/2005/8/layout/pyramid1"/>
    <dgm:cxn modelId="{B1839521-61EE-4F9E-BD09-39AEA8FA8D04}" type="presOf" srcId="{4507AE11-B624-420C-AD47-4BD3F92BB1D4}" destId="{4ED5C82F-DD4B-46A3-9998-D102847F1BC2}" srcOrd="1" destOrd="0" presId="urn:microsoft.com/office/officeart/2005/8/layout/pyramid1"/>
    <dgm:cxn modelId="{2FEE26AA-2F23-4647-9254-103D0D5C5769}" type="presOf" srcId="{B4B32F10-7E4C-42F8-BBEF-8EBC78848FFC}" destId="{A3430749-4D9E-47D5-B0D5-F3E5CABCDBA7}" srcOrd="0" destOrd="0" presId="urn:microsoft.com/office/officeart/2005/8/layout/pyramid1"/>
    <dgm:cxn modelId="{0BFEBCAD-5417-455C-82F0-7641E116D4F6}" type="presOf" srcId="{EE789037-3B50-4FDB-A1A4-738BE569D836}" destId="{9C1E8A33-F9B7-45CC-8859-38794E5AFACA}" srcOrd="0" destOrd="0" presId="urn:microsoft.com/office/officeart/2005/8/layout/pyramid1"/>
    <dgm:cxn modelId="{5EBE0103-4FD8-40D4-926E-EA996561E26B}" type="presOf" srcId="{64A8C23C-265B-45E4-8C5B-422BCCED3A5D}" destId="{068D4B00-D780-4763-8860-27CCAE9781AB}" srcOrd="1" destOrd="0" presId="urn:microsoft.com/office/officeart/2005/8/layout/pyramid1"/>
    <dgm:cxn modelId="{6F34ED22-E48C-4531-96F4-F41AACEB2708}" type="presOf" srcId="{86329FEE-C318-42B9-A0F3-71308A0769A8}" destId="{0E1F6F01-B799-4656-B96A-4C7E27D00695}" srcOrd="0" destOrd="0" presId="urn:microsoft.com/office/officeart/2005/8/layout/pyramid1"/>
    <dgm:cxn modelId="{4347C857-683D-4D48-8316-A74D9FAF11B7}" type="presOf" srcId="{CC296F75-2D1E-4F10-BF39-6CE58BE6EB58}" destId="{43157225-CDBC-4E6E-8BAB-DF845FE5DE85}" srcOrd="0" destOrd="0" presId="urn:microsoft.com/office/officeart/2005/8/layout/pyramid1"/>
    <dgm:cxn modelId="{6A751970-68FC-4032-B0EA-48C47A012FB5}" type="presOf" srcId="{B4B32F10-7E4C-42F8-BBEF-8EBC78848FFC}" destId="{D5885D92-44AD-442C-8B2F-0EE10155D931}" srcOrd="1" destOrd="0" presId="urn:microsoft.com/office/officeart/2005/8/layout/pyramid1"/>
    <dgm:cxn modelId="{7FB8950D-E9BF-4A19-89BA-8C272FFFD168}" type="presOf" srcId="{BA2EB3ED-A5D2-4F98-93B2-CE5713AD5A21}" destId="{E5DD889D-4F85-476F-83EE-C093EB0E63EA}" srcOrd="0" destOrd="0" presId="urn:microsoft.com/office/officeart/2005/8/layout/pyramid1"/>
    <dgm:cxn modelId="{9D5348FD-0B21-450D-B436-4853E2CAB363}" srcId="{6BAF33A0-EF3D-4A70-AABC-CC0878F82788}" destId="{B4B32F10-7E4C-42F8-BBEF-8EBC78848FFC}" srcOrd="7" destOrd="0" parTransId="{1052551E-D943-4A5F-8A67-6D8A11B4F815}" sibTransId="{4F8387DB-531A-44D1-925A-F3333F0BF641}"/>
    <dgm:cxn modelId="{D30A7AF9-719D-46B4-8658-4F5A95865DE3}" srcId="{6BAF33A0-EF3D-4A70-AABC-CC0878F82788}" destId="{86329FEE-C318-42B9-A0F3-71308A0769A8}" srcOrd="8" destOrd="0" parTransId="{7A2EE11B-BDED-4C3D-8B0D-481CE1FD732F}" sibTransId="{132A6FAA-E875-42E6-B963-088D2A56076B}"/>
    <dgm:cxn modelId="{BFF4CFE3-4BE4-4788-9C9F-271C27B4CE8A}" srcId="{6BAF33A0-EF3D-4A70-AABC-CC0878F82788}" destId="{CFD8BBEC-5DCA-40A8-8652-55A8F84B374D}" srcOrd="6" destOrd="0" parTransId="{92CADAD8-2B94-4C15-B50F-EFDE9AE3177E}" sibTransId="{7455BAC8-C201-4152-B723-0BC6BA10055B}"/>
    <dgm:cxn modelId="{34F9A34F-721A-4BA6-80A1-62CAD8378F36}" srcId="{6BAF33A0-EF3D-4A70-AABC-CC0878F82788}" destId="{64A8C23C-265B-45E4-8C5B-422BCCED3A5D}" srcOrd="2" destOrd="0" parTransId="{E4AE5E58-492A-439A-9CBF-642CB9A34A66}" sibTransId="{327FFEF5-F37C-45F8-9B21-70EB65018C94}"/>
    <dgm:cxn modelId="{C0C90974-0FD2-4AD5-AE2A-B1C8A58E5DA9}" type="presOf" srcId="{F1C3B419-BFAE-4169-8D2F-B3D46F8B1B25}" destId="{A3A0291C-6D63-4118-834E-5FA7BFD85EFC}" srcOrd="1" destOrd="0" presId="urn:microsoft.com/office/officeart/2005/8/layout/pyramid1"/>
    <dgm:cxn modelId="{78972B43-AA6F-47E9-A17F-1C7849088C39}" type="presOf" srcId="{EE789037-3B50-4FDB-A1A4-738BE569D836}" destId="{782B9FB3-E529-41E7-8402-DA64145F590D}" srcOrd="1" destOrd="0" presId="urn:microsoft.com/office/officeart/2005/8/layout/pyramid1"/>
    <dgm:cxn modelId="{8A3A223F-4085-4237-9D64-C31D19963985}" srcId="{6BAF33A0-EF3D-4A70-AABC-CC0878F82788}" destId="{BA2EB3ED-A5D2-4F98-93B2-CE5713AD5A21}" srcOrd="4" destOrd="0" parTransId="{A72CC8CC-C777-42A8-9888-38994C6AE50E}" sibTransId="{43A6C5E8-A4FE-4EBC-97E4-6C0060EDAF68}"/>
    <dgm:cxn modelId="{00C461B1-D58D-4775-BCE0-5F435E4238C4}" srcId="{6BAF33A0-EF3D-4A70-AABC-CC0878F82788}" destId="{EE789037-3B50-4FDB-A1A4-738BE569D836}" srcOrd="1" destOrd="0" parTransId="{841D72D0-744F-4B44-B4FE-78BFE2EA740B}" sibTransId="{6EA15E87-BF18-4DD8-B964-A77E57D47349}"/>
    <dgm:cxn modelId="{E4187A1B-987D-4D99-8D4B-2DE08E68C730}" type="presOf" srcId="{86329FEE-C318-42B9-A0F3-71308A0769A8}" destId="{8F628F0D-DB06-4339-854D-006577A218B5}" srcOrd="1" destOrd="0" presId="urn:microsoft.com/office/officeart/2005/8/layout/pyramid1"/>
    <dgm:cxn modelId="{513BA1F7-4F65-4A48-BBA5-81CFE9D123E4}" srcId="{6BAF33A0-EF3D-4A70-AABC-CC0878F82788}" destId="{4507AE11-B624-420C-AD47-4BD3F92BB1D4}" srcOrd="5" destOrd="0" parTransId="{141BB69F-9112-4316-9428-EEB225B53656}" sibTransId="{3DEEF504-0CCA-4056-885E-05F6FDB2BB68}"/>
    <dgm:cxn modelId="{59EF3A3D-0252-45EA-8CD0-BD3AAE2D59EB}" type="presOf" srcId="{4A9D846E-504A-409C-BCC7-510C5F9A88AE}" destId="{39AAE517-DB5A-4513-8437-C18AC62568DA}" srcOrd="0" destOrd="0" presId="urn:microsoft.com/office/officeart/2005/8/layout/pyramid1"/>
    <dgm:cxn modelId="{89B002A0-8BE5-44D1-93A0-8F76121CEF13}" srcId="{6BAF33A0-EF3D-4A70-AABC-CC0878F82788}" destId="{CC296F75-2D1E-4F10-BF39-6CE58BE6EB58}" srcOrd="9" destOrd="0" parTransId="{6EF932C4-5409-4FC2-862A-E2B439066A10}" sibTransId="{9C4C19C5-83B2-4626-9117-2F32A1504BFB}"/>
    <dgm:cxn modelId="{6CFDF1AA-C924-4B65-AA19-6A21DDB0ECB8}" type="presOf" srcId="{CC296F75-2D1E-4F10-BF39-6CE58BE6EB58}" destId="{D33EE4BA-73E9-477A-ACD4-BE74293C7120}" srcOrd="1" destOrd="0" presId="urn:microsoft.com/office/officeart/2005/8/layout/pyramid1"/>
    <dgm:cxn modelId="{B01AD577-4560-4779-83A6-81238912CEDD}" type="presOf" srcId="{CFD8BBEC-5DCA-40A8-8652-55A8F84B374D}" destId="{8E01CB62-7BF4-4D2F-9F7E-F4AAE6C66994}" srcOrd="0" destOrd="0" presId="urn:microsoft.com/office/officeart/2005/8/layout/pyramid1"/>
    <dgm:cxn modelId="{D528A607-A911-48E6-912D-848ACBBDA9A7}" type="presOf" srcId="{4A9D846E-504A-409C-BCC7-510C5F9A88AE}" destId="{773164CA-2E28-48EC-BC0A-70BBF2424C54}" srcOrd="1" destOrd="0" presId="urn:microsoft.com/office/officeart/2005/8/layout/pyramid1"/>
    <dgm:cxn modelId="{96AC5C1B-1AC5-4950-BE60-D4EDFA18231B}" type="presParOf" srcId="{9104DF9C-7000-458F-893E-389EFE8997BE}" destId="{ED8F527A-E1A7-4742-85A6-33CA7C1C2B9F}" srcOrd="0" destOrd="0" presId="urn:microsoft.com/office/officeart/2005/8/layout/pyramid1"/>
    <dgm:cxn modelId="{D60F21E3-1835-414E-9F16-37A600B27A0E}" type="presParOf" srcId="{ED8F527A-E1A7-4742-85A6-33CA7C1C2B9F}" destId="{39AAE517-DB5A-4513-8437-C18AC62568DA}" srcOrd="0" destOrd="0" presId="urn:microsoft.com/office/officeart/2005/8/layout/pyramid1"/>
    <dgm:cxn modelId="{47794CE9-52B3-4E57-BE94-FBC6F1E6715F}" type="presParOf" srcId="{ED8F527A-E1A7-4742-85A6-33CA7C1C2B9F}" destId="{773164CA-2E28-48EC-BC0A-70BBF2424C54}" srcOrd="1" destOrd="0" presId="urn:microsoft.com/office/officeart/2005/8/layout/pyramid1"/>
    <dgm:cxn modelId="{5A027C5C-5592-467F-A31E-C63BFFB9792A}" type="presParOf" srcId="{9104DF9C-7000-458F-893E-389EFE8997BE}" destId="{E07D5EFE-D196-4B72-ACF3-68CFBA628D7B}" srcOrd="1" destOrd="0" presId="urn:microsoft.com/office/officeart/2005/8/layout/pyramid1"/>
    <dgm:cxn modelId="{BDB46C88-37C3-49E9-A27B-BFDCF7FBA171}" type="presParOf" srcId="{E07D5EFE-D196-4B72-ACF3-68CFBA628D7B}" destId="{9C1E8A33-F9B7-45CC-8859-38794E5AFACA}" srcOrd="0" destOrd="0" presId="urn:microsoft.com/office/officeart/2005/8/layout/pyramid1"/>
    <dgm:cxn modelId="{D46068BB-9067-4E40-B2B0-66D721478D0B}" type="presParOf" srcId="{E07D5EFE-D196-4B72-ACF3-68CFBA628D7B}" destId="{782B9FB3-E529-41E7-8402-DA64145F590D}" srcOrd="1" destOrd="0" presId="urn:microsoft.com/office/officeart/2005/8/layout/pyramid1"/>
    <dgm:cxn modelId="{EDAC42F1-FA31-40F1-9E70-E547B708161D}" type="presParOf" srcId="{9104DF9C-7000-458F-893E-389EFE8997BE}" destId="{A84AA28A-B7BE-4143-A4EF-F46A9ACF01C0}" srcOrd="2" destOrd="0" presId="urn:microsoft.com/office/officeart/2005/8/layout/pyramid1"/>
    <dgm:cxn modelId="{9CBAC89D-132F-420A-B4CD-1024DE4F5920}" type="presParOf" srcId="{A84AA28A-B7BE-4143-A4EF-F46A9ACF01C0}" destId="{ED0E9480-64C3-41CC-B26F-004AED30B5F4}" srcOrd="0" destOrd="0" presId="urn:microsoft.com/office/officeart/2005/8/layout/pyramid1"/>
    <dgm:cxn modelId="{553CBF63-0482-4F20-A55E-9245E9ED7010}" type="presParOf" srcId="{A84AA28A-B7BE-4143-A4EF-F46A9ACF01C0}" destId="{068D4B00-D780-4763-8860-27CCAE9781AB}" srcOrd="1" destOrd="0" presId="urn:microsoft.com/office/officeart/2005/8/layout/pyramid1"/>
    <dgm:cxn modelId="{3C7F8E15-4034-4FE6-B625-5DBFCC98B1B4}" type="presParOf" srcId="{9104DF9C-7000-458F-893E-389EFE8997BE}" destId="{59854416-1C8A-42B7-BDA7-FDBBB2799AFB}" srcOrd="3" destOrd="0" presId="urn:microsoft.com/office/officeart/2005/8/layout/pyramid1"/>
    <dgm:cxn modelId="{0B3F1B32-C76A-4129-A11A-DB21055A5F11}" type="presParOf" srcId="{59854416-1C8A-42B7-BDA7-FDBBB2799AFB}" destId="{F22B4C27-B840-4F01-9EFF-1949A06FFC07}" srcOrd="0" destOrd="0" presId="urn:microsoft.com/office/officeart/2005/8/layout/pyramid1"/>
    <dgm:cxn modelId="{D008FC7C-94F4-45B4-BFDB-25A3E872BABD}" type="presParOf" srcId="{59854416-1C8A-42B7-BDA7-FDBBB2799AFB}" destId="{A3A0291C-6D63-4118-834E-5FA7BFD85EFC}" srcOrd="1" destOrd="0" presId="urn:microsoft.com/office/officeart/2005/8/layout/pyramid1"/>
    <dgm:cxn modelId="{FE2BFDF3-D1F8-49D9-BB12-BDF7C63DE2EC}" type="presParOf" srcId="{9104DF9C-7000-458F-893E-389EFE8997BE}" destId="{9C3371F8-71F9-4023-BBE9-B21F12C73853}" srcOrd="4" destOrd="0" presId="urn:microsoft.com/office/officeart/2005/8/layout/pyramid1"/>
    <dgm:cxn modelId="{8828FB15-359A-459B-A572-9DF3C61B59E0}" type="presParOf" srcId="{9C3371F8-71F9-4023-BBE9-B21F12C73853}" destId="{E5DD889D-4F85-476F-83EE-C093EB0E63EA}" srcOrd="0" destOrd="0" presId="urn:microsoft.com/office/officeart/2005/8/layout/pyramid1"/>
    <dgm:cxn modelId="{646A8216-01D5-4E65-92B2-32D2EFE7B1D1}" type="presParOf" srcId="{9C3371F8-71F9-4023-BBE9-B21F12C73853}" destId="{85E453D4-CAF3-45F5-9F0F-BD3C6B3F54C1}" srcOrd="1" destOrd="0" presId="urn:microsoft.com/office/officeart/2005/8/layout/pyramid1"/>
    <dgm:cxn modelId="{CAEAEAC1-CEC4-49ED-8B9C-80C17A21AC9A}" type="presParOf" srcId="{9104DF9C-7000-458F-893E-389EFE8997BE}" destId="{32A91650-1BD6-416B-A6D7-A866C8091670}" srcOrd="5" destOrd="0" presId="urn:microsoft.com/office/officeart/2005/8/layout/pyramid1"/>
    <dgm:cxn modelId="{3CD85394-5E5D-4BF7-A40D-6754DD1BA427}" type="presParOf" srcId="{32A91650-1BD6-416B-A6D7-A866C8091670}" destId="{AC063DA6-849A-406B-81EC-3F3D4F281FEB}" srcOrd="0" destOrd="0" presId="urn:microsoft.com/office/officeart/2005/8/layout/pyramid1"/>
    <dgm:cxn modelId="{819A3C76-AB4A-4994-8A97-0BF453374423}" type="presParOf" srcId="{32A91650-1BD6-416B-A6D7-A866C8091670}" destId="{4ED5C82F-DD4B-46A3-9998-D102847F1BC2}" srcOrd="1" destOrd="0" presId="urn:microsoft.com/office/officeart/2005/8/layout/pyramid1"/>
    <dgm:cxn modelId="{F2604E4D-FF4F-48C6-B60B-B57F47B3BA57}" type="presParOf" srcId="{9104DF9C-7000-458F-893E-389EFE8997BE}" destId="{68C07215-4641-4885-9D0F-313B8DAA9052}" srcOrd="6" destOrd="0" presId="urn:microsoft.com/office/officeart/2005/8/layout/pyramid1"/>
    <dgm:cxn modelId="{60A036BB-BC05-4285-8E9B-0167DE84744D}" type="presParOf" srcId="{68C07215-4641-4885-9D0F-313B8DAA9052}" destId="{8E01CB62-7BF4-4D2F-9F7E-F4AAE6C66994}" srcOrd="0" destOrd="0" presId="urn:microsoft.com/office/officeart/2005/8/layout/pyramid1"/>
    <dgm:cxn modelId="{5103BC3D-C1A7-4B2F-AEB1-7B6A9AC53CD5}" type="presParOf" srcId="{68C07215-4641-4885-9D0F-313B8DAA9052}" destId="{CE26C03D-EA8A-4206-AEE5-2B4BD6899555}" srcOrd="1" destOrd="0" presId="urn:microsoft.com/office/officeart/2005/8/layout/pyramid1"/>
    <dgm:cxn modelId="{F945214B-7E32-4196-A319-32356D8B9033}" type="presParOf" srcId="{9104DF9C-7000-458F-893E-389EFE8997BE}" destId="{78732C08-5E4F-47F8-8997-981B49DD2368}" srcOrd="7" destOrd="0" presId="urn:microsoft.com/office/officeart/2005/8/layout/pyramid1"/>
    <dgm:cxn modelId="{567CC76A-1EF3-4A87-92BB-13B1B241F47A}" type="presParOf" srcId="{78732C08-5E4F-47F8-8997-981B49DD2368}" destId="{A3430749-4D9E-47D5-B0D5-F3E5CABCDBA7}" srcOrd="0" destOrd="0" presId="urn:microsoft.com/office/officeart/2005/8/layout/pyramid1"/>
    <dgm:cxn modelId="{578AD6E3-5003-43E2-92AA-0D20B9FEDC79}" type="presParOf" srcId="{78732C08-5E4F-47F8-8997-981B49DD2368}" destId="{D5885D92-44AD-442C-8B2F-0EE10155D931}" srcOrd="1" destOrd="0" presId="urn:microsoft.com/office/officeart/2005/8/layout/pyramid1"/>
    <dgm:cxn modelId="{4B8FA3C0-214A-4C71-91BE-1EB5DE3A6C4C}" type="presParOf" srcId="{9104DF9C-7000-458F-893E-389EFE8997BE}" destId="{3918FD05-F0C1-4B43-AA7F-425049183004}" srcOrd="8" destOrd="0" presId="urn:microsoft.com/office/officeart/2005/8/layout/pyramid1"/>
    <dgm:cxn modelId="{CC90A632-6CC6-4720-9145-7CE5B86FFBC2}" type="presParOf" srcId="{3918FD05-F0C1-4B43-AA7F-425049183004}" destId="{0E1F6F01-B799-4656-B96A-4C7E27D00695}" srcOrd="0" destOrd="0" presId="urn:microsoft.com/office/officeart/2005/8/layout/pyramid1"/>
    <dgm:cxn modelId="{1A29B249-B95C-47F0-9E83-B0C3788E257B}" type="presParOf" srcId="{3918FD05-F0C1-4B43-AA7F-425049183004}" destId="{8F628F0D-DB06-4339-854D-006577A218B5}" srcOrd="1" destOrd="0" presId="urn:microsoft.com/office/officeart/2005/8/layout/pyramid1"/>
    <dgm:cxn modelId="{6779D0D3-3ACC-4DD2-8925-FBCF6670D01C}" type="presParOf" srcId="{9104DF9C-7000-458F-893E-389EFE8997BE}" destId="{CD569A4C-90C6-4939-BCF5-C84CDF51603B}" srcOrd="9" destOrd="0" presId="urn:microsoft.com/office/officeart/2005/8/layout/pyramid1"/>
    <dgm:cxn modelId="{8B0F4774-CF42-40C8-9E9E-FA6833F0BE1A}" type="presParOf" srcId="{CD569A4C-90C6-4939-BCF5-C84CDF51603B}" destId="{43157225-CDBC-4E6E-8BAB-DF845FE5DE85}" srcOrd="0" destOrd="0" presId="urn:microsoft.com/office/officeart/2005/8/layout/pyramid1"/>
    <dgm:cxn modelId="{A563B7AC-4107-4D03-B85C-881C458ECC3F}" type="presParOf" srcId="{CD569A4C-90C6-4939-BCF5-C84CDF51603B}" destId="{D33EE4BA-73E9-477A-ACD4-BE74293C7120}" srcOrd="1" destOrd="0" presId="urn:microsoft.com/office/officeart/2005/8/layout/pyramid1"/>
  </dgm:cxnLst>
  <dgm:bg>
    <a:solidFill>
      <a:srgbClr val="7030A0"/>
    </a:solidFill>
  </dgm:bg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177633F-8DF8-4D85-A5A7-8FFB7FDD3BB2}" type="doc">
      <dgm:prSet loTypeId="urn:microsoft.com/office/officeart/2005/8/layout/l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DAD1FBE-A673-4B9E-97FF-A3D2310932CB}">
      <dgm:prSet phldrT="[Text]"/>
      <dgm:spPr/>
      <dgm:t>
        <a:bodyPr/>
        <a:lstStyle/>
        <a:p>
          <a:r>
            <a:rPr lang="en-US" dirty="0" smtClean="0"/>
            <a:t>RENEWABLE</a:t>
          </a:r>
          <a:endParaRPr lang="en-US" dirty="0"/>
        </a:p>
      </dgm:t>
    </dgm:pt>
    <dgm:pt modelId="{EE07C1B6-9EDF-4E39-9D3E-33A8099F843C}" type="parTrans" cxnId="{47F31BAE-597C-4319-BF12-6D9A11DA05CB}">
      <dgm:prSet/>
      <dgm:spPr/>
      <dgm:t>
        <a:bodyPr/>
        <a:lstStyle/>
        <a:p>
          <a:endParaRPr lang="en-US"/>
        </a:p>
      </dgm:t>
    </dgm:pt>
    <dgm:pt modelId="{570C819A-C0CD-4C40-84ED-6522B98BDE83}" type="sibTrans" cxnId="{47F31BAE-597C-4319-BF12-6D9A11DA05CB}">
      <dgm:prSet/>
      <dgm:spPr/>
      <dgm:t>
        <a:bodyPr/>
        <a:lstStyle/>
        <a:p>
          <a:endParaRPr lang="en-US"/>
        </a:p>
      </dgm:t>
    </dgm:pt>
    <dgm:pt modelId="{32B6585D-5E7D-4BC6-BF6A-BABB1ABB2AF9}">
      <dgm:prSet phldrT="[Text]"/>
      <dgm:spPr/>
      <dgm:t>
        <a:bodyPr/>
        <a:lstStyle/>
        <a:p>
          <a:r>
            <a:rPr lang="en-US" dirty="0" smtClean="0"/>
            <a:t>NONRENEWABLE</a:t>
          </a:r>
          <a:endParaRPr lang="en-US" dirty="0"/>
        </a:p>
      </dgm:t>
    </dgm:pt>
    <dgm:pt modelId="{0F5C6E22-142F-49E6-ADE0-6C943FE7C659}" type="parTrans" cxnId="{9391C637-90FF-4498-89BF-A10144FB35D6}">
      <dgm:prSet/>
      <dgm:spPr/>
      <dgm:t>
        <a:bodyPr/>
        <a:lstStyle/>
        <a:p>
          <a:endParaRPr lang="en-US"/>
        </a:p>
      </dgm:t>
    </dgm:pt>
    <dgm:pt modelId="{9A428093-E573-45F5-9E78-20FD6518C1AB}" type="sibTrans" cxnId="{9391C637-90FF-4498-89BF-A10144FB35D6}">
      <dgm:prSet/>
      <dgm:spPr/>
      <dgm:t>
        <a:bodyPr/>
        <a:lstStyle/>
        <a:p>
          <a:endParaRPr lang="en-US"/>
        </a:p>
      </dgm:t>
    </dgm:pt>
    <dgm:pt modelId="{998B8049-85D3-4B27-8EE7-7D313D63F1C6}" type="pres">
      <dgm:prSet presAssocID="{4177633F-8DF8-4D85-A5A7-8FFB7FDD3BB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6155FCF-8DA7-4242-8EAD-433E8FC30694}" type="pres">
      <dgm:prSet presAssocID="{3DAD1FBE-A673-4B9E-97FF-A3D2310932CB}" presName="vertFlow" presStyleCnt="0"/>
      <dgm:spPr/>
    </dgm:pt>
    <dgm:pt modelId="{FEC0D8B6-4D7A-45CA-BA97-45DC19A0AF4E}" type="pres">
      <dgm:prSet presAssocID="{3DAD1FBE-A673-4B9E-97FF-A3D2310932CB}" presName="header" presStyleLbl="node1" presStyleIdx="0" presStyleCnt="2" custLinFactNeighborX="-15" custLinFactNeighborY="-65442"/>
      <dgm:spPr/>
      <dgm:t>
        <a:bodyPr/>
        <a:lstStyle/>
        <a:p>
          <a:endParaRPr lang="en-US"/>
        </a:p>
      </dgm:t>
    </dgm:pt>
    <dgm:pt modelId="{96D1EB3D-9514-40DA-8D6F-AB2D2E509B8A}" type="pres">
      <dgm:prSet presAssocID="{3DAD1FBE-A673-4B9E-97FF-A3D2310932CB}" presName="hSp" presStyleCnt="0"/>
      <dgm:spPr/>
    </dgm:pt>
    <dgm:pt modelId="{CDAF2D42-2380-47F4-8C13-226DA5E77222}" type="pres">
      <dgm:prSet presAssocID="{32B6585D-5E7D-4BC6-BF6A-BABB1ABB2AF9}" presName="vertFlow" presStyleCnt="0"/>
      <dgm:spPr/>
    </dgm:pt>
    <dgm:pt modelId="{1CBB6AD1-83A9-4EAC-B587-3326B30984E8}" type="pres">
      <dgm:prSet presAssocID="{32B6585D-5E7D-4BC6-BF6A-BABB1ABB2AF9}" presName="header" presStyleLbl="node1" presStyleIdx="1" presStyleCnt="2" custLinFactNeighborX="-2091" custLinFactNeighborY="-65442"/>
      <dgm:spPr/>
      <dgm:t>
        <a:bodyPr/>
        <a:lstStyle/>
        <a:p>
          <a:endParaRPr lang="en-US"/>
        </a:p>
      </dgm:t>
    </dgm:pt>
  </dgm:ptLst>
  <dgm:cxnLst>
    <dgm:cxn modelId="{438634EB-D082-4961-BB3B-B7183D980E23}" type="presOf" srcId="{32B6585D-5E7D-4BC6-BF6A-BABB1ABB2AF9}" destId="{1CBB6AD1-83A9-4EAC-B587-3326B30984E8}" srcOrd="0" destOrd="0" presId="urn:microsoft.com/office/officeart/2005/8/layout/lProcess1"/>
    <dgm:cxn modelId="{B8598FB2-CB32-4798-B5D4-1FB635CA1D13}" type="presOf" srcId="{3DAD1FBE-A673-4B9E-97FF-A3D2310932CB}" destId="{FEC0D8B6-4D7A-45CA-BA97-45DC19A0AF4E}" srcOrd="0" destOrd="0" presId="urn:microsoft.com/office/officeart/2005/8/layout/lProcess1"/>
    <dgm:cxn modelId="{510CD834-79C0-4040-9C5F-9F3948295F0D}" type="presOf" srcId="{4177633F-8DF8-4D85-A5A7-8FFB7FDD3BB2}" destId="{998B8049-85D3-4B27-8EE7-7D313D63F1C6}" srcOrd="0" destOrd="0" presId="urn:microsoft.com/office/officeart/2005/8/layout/lProcess1"/>
    <dgm:cxn modelId="{9391C637-90FF-4498-89BF-A10144FB35D6}" srcId="{4177633F-8DF8-4D85-A5A7-8FFB7FDD3BB2}" destId="{32B6585D-5E7D-4BC6-BF6A-BABB1ABB2AF9}" srcOrd="1" destOrd="0" parTransId="{0F5C6E22-142F-49E6-ADE0-6C943FE7C659}" sibTransId="{9A428093-E573-45F5-9E78-20FD6518C1AB}"/>
    <dgm:cxn modelId="{47F31BAE-597C-4319-BF12-6D9A11DA05CB}" srcId="{4177633F-8DF8-4D85-A5A7-8FFB7FDD3BB2}" destId="{3DAD1FBE-A673-4B9E-97FF-A3D2310932CB}" srcOrd="0" destOrd="0" parTransId="{EE07C1B6-9EDF-4E39-9D3E-33A8099F843C}" sibTransId="{570C819A-C0CD-4C40-84ED-6522B98BDE83}"/>
    <dgm:cxn modelId="{62ABC200-CD1B-4963-BCDB-CFF978CB8FA3}" type="presParOf" srcId="{998B8049-85D3-4B27-8EE7-7D313D63F1C6}" destId="{D6155FCF-8DA7-4242-8EAD-433E8FC30694}" srcOrd="0" destOrd="0" presId="urn:microsoft.com/office/officeart/2005/8/layout/lProcess1"/>
    <dgm:cxn modelId="{6BE30036-0103-4646-908F-6A9239ED37BF}" type="presParOf" srcId="{D6155FCF-8DA7-4242-8EAD-433E8FC30694}" destId="{FEC0D8B6-4D7A-45CA-BA97-45DC19A0AF4E}" srcOrd="0" destOrd="0" presId="urn:microsoft.com/office/officeart/2005/8/layout/lProcess1"/>
    <dgm:cxn modelId="{8B126EBE-52FB-4911-A1E4-104D9C2FAF1C}" type="presParOf" srcId="{998B8049-85D3-4B27-8EE7-7D313D63F1C6}" destId="{96D1EB3D-9514-40DA-8D6F-AB2D2E509B8A}" srcOrd="1" destOrd="0" presId="urn:microsoft.com/office/officeart/2005/8/layout/lProcess1"/>
    <dgm:cxn modelId="{78B7FABA-A2D5-4F86-A9E5-5787D26F01D1}" type="presParOf" srcId="{998B8049-85D3-4B27-8EE7-7D313D63F1C6}" destId="{CDAF2D42-2380-47F4-8C13-226DA5E77222}" srcOrd="2" destOrd="0" presId="urn:microsoft.com/office/officeart/2005/8/layout/lProcess1"/>
    <dgm:cxn modelId="{DA69F8CE-A8E7-4CEC-8F28-B49FEECF769F}" type="presParOf" srcId="{CDAF2D42-2380-47F4-8C13-226DA5E77222}" destId="{1CBB6AD1-83A9-4EAC-B587-3326B30984E8}" srcOrd="0" destOrd="0" presId="urn:microsoft.com/office/officeart/2005/8/layout/lProcess1"/>
  </dgm:cxnLst>
  <dgm:bg>
    <a:blipFill>
      <a:blip xmlns:r="http://schemas.openxmlformats.org/officeDocument/2006/relationships" r:embed="rId1"/>
      <a:stretch>
        <a:fillRect/>
      </a:stretch>
    </a:blipFill>
  </dgm:bg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A62320-6A54-4587-BAE6-135914CA02FA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2D1070-72A9-4B82-B12B-7F9683AF4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2D1070-72A9-4B82-B12B-7F9683AF49C1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6636F-47FE-42BE-A7F8-E1275066D48B}" type="datetimeFigureOut">
              <a:rPr lang="en-US" smtClean="0"/>
              <a:pPr/>
              <a:t>3/16/2016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98D5D-5C0E-4BFE-9542-F6139052B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609600"/>
            <a:ext cx="7772400" cy="2232025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b="1" dirty="0" smtClean="0"/>
              <a:t>Resource and Development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C:\Users\8052264999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2229" y="3386184"/>
            <a:ext cx="4415971" cy="2481215"/>
          </a:xfrm>
          <a:prstGeom prst="rect">
            <a:avLst/>
          </a:prstGeom>
          <a:noFill/>
        </p:spPr>
      </p:pic>
      <p:pic>
        <p:nvPicPr>
          <p:cNvPr id="1027" name="Picture 3" descr="C:\Users\8052264999\Desktop\DEVELOPMEN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3352800"/>
            <a:ext cx="3920837" cy="2514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75000"/>
            </a:schemeClr>
          </a:solidFill>
        </p:spPr>
        <p:txBody>
          <a:bodyPr/>
          <a:lstStyle/>
          <a:p>
            <a:r>
              <a:rPr lang="en-US" dirty="0" smtClean="0"/>
              <a:t>What is Resource?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pPr algn="just">
              <a:buNone/>
            </a:pPr>
            <a:r>
              <a:rPr lang="en-US" dirty="0" smtClean="0"/>
              <a:t>Anything present in our environment which can be used to satisfy our needs, provided it is technologically accessible economically feasible and culturally acceptable is called a RESOURCE.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/>
              <a:t>PHYSICAL ENVIRONMENT</a:t>
            </a:r>
            <a:br>
              <a:rPr lang="en-US" dirty="0" smtClean="0"/>
            </a:br>
            <a:r>
              <a:rPr lang="en-US" dirty="0" smtClean="0"/>
              <a:t>(NATURE)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600200" y="1676400"/>
          <a:ext cx="5791200" cy="304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33400" y="4572000"/>
            <a:ext cx="2136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TECHNOLOGY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7010400" y="4648200"/>
            <a:ext cx="2133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INSTITUTIONS</a:t>
            </a:r>
            <a:endParaRPr 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en-US" b="1" dirty="0" smtClean="0"/>
              <a:t>RESOURCE</a:t>
            </a:r>
            <a:endParaRPr lang="en-US" b="1" dirty="0"/>
          </a:p>
        </p:txBody>
      </p:sp>
      <p:sp>
        <p:nvSpPr>
          <p:cNvPr id="4" name="Left-Right Arrow 3"/>
          <p:cNvSpPr/>
          <p:nvPr/>
        </p:nvSpPr>
        <p:spPr>
          <a:xfrm>
            <a:off x="2971800" y="1676400"/>
            <a:ext cx="3733800" cy="21336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457200" y="1524000"/>
          <a:ext cx="8305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47800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/>
              <a:t>SOME EXAMPLES</a:t>
            </a:r>
            <a:endParaRPr lang="en-US" dirty="0"/>
          </a:p>
        </p:txBody>
      </p:sp>
      <p:pic>
        <p:nvPicPr>
          <p:cNvPr id="2050" name="Picture 2" descr="C:\Users\8052264999\Desktop\NaturalResources.gi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600200"/>
            <a:ext cx="6858000" cy="44196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858000" y="2590800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RENEWABLE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781800" y="5029200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NON RENEWABLE</a:t>
            </a:r>
            <a:endParaRPr lang="en-US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51</Words>
  <Application>Microsoft Office PowerPoint</Application>
  <PresentationFormat>On-screen Show (4:3)</PresentationFormat>
  <Paragraphs>14</Paragraphs>
  <Slides>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Resource and Development</vt:lpstr>
      <vt:lpstr>What is Resource?</vt:lpstr>
      <vt:lpstr>PHYSICAL ENVIRONMENT (NATURE)</vt:lpstr>
      <vt:lpstr>RESOURCE</vt:lpstr>
      <vt:lpstr>SOME EXAMPLES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Resource and Development</dc:title>
  <dc:creator>8052264999</dc:creator>
  <cp:lastModifiedBy>8052264999</cp:lastModifiedBy>
  <cp:revision>20</cp:revision>
  <dcterms:created xsi:type="dcterms:W3CDTF">2016-03-15T15:29:02Z</dcterms:created>
  <dcterms:modified xsi:type="dcterms:W3CDTF">2016-03-16T17:00:38Z</dcterms:modified>
</cp:coreProperties>
</file>